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599"/>
  </p:normalViewPr>
  <p:slideViewPr>
    <p:cSldViewPr>
      <p:cViewPr varScale="1">
        <p:scale>
          <a:sx n="100" d="100"/>
          <a:sy n="100" d="100"/>
        </p:scale>
        <p:origin x="17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96EC0C1-F531-44DE-BB0C-B515149FED0D}" type="datetimeFigureOut">
              <a:rPr lang="en-US" smtClean="0"/>
              <a:t>8/5/18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36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227033"/>
            <a:ext cx="7015295" cy="1219201"/>
          </a:xfrm>
        </p:spPr>
        <p:txBody>
          <a:bodyPr/>
          <a:lstStyle/>
          <a:p>
            <a:r>
              <a:rPr lang="en-US" sz="4400" b="1" dirty="0" smtClean="0"/>
              <a:t>ABSENT Work Policy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985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ABSENT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64312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/>
              <a:t>Absent work is…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2229906"/>
            <a:ext cx="7239000" cy="64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3200" dirty="0" smtClean="0"/>
              <a:t>work that you missed during your absence.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38100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ABSENT WORK is not late work!</a:t>
            </a:r>
          </a:p>
          <a:p>
            <a:pPr algn="ctr"/>
            <a:r>
              <a:rPr lang="en-US" sz="3600" b="1" dirty="0" smtClean="0"/>
              <a:t>(Unless you make it late...)</a:t>
            </a:r>
            <a:endParaRPr lang="en-US" sz="3600" b="1" dirty="0"/>
          </a:p>
        </p:txBody>
      </p:sp>
      <p:pic>
        <p:nvPicPr>
          <p:cNvPr id="4" name="Picture 2" descr="http://www.takapunaprimary.school.nz/DataStore/Pages/PAGE_23/Docs/Documents/ScreenHunter_06Mar.1715.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3352679"/>
            <a:ext cx="2505074" cy="288006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2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ABSENT WORK: SCHOOL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en-US" sz="3200" dirty="0" smtClean="0"/>
              <a:t>You have the opportunity to receive missed assignments and to make up the work upon return for the full grade! If…</a:t>
            </a:r>
          </a:p>
          <a:p>
            <a:pPr marL="1374775" indent="-460375">
              <a:tabLst>
                <a:tab pos="1547813" algn="l"/>
              </a:tabLst>
            </a:pPr>
            <a:r>
              <a:rPr lang="en-US" sz="3000" dirty="0" smtClean="0"/>
              <a:t>You submit the work within the number of days you were absent.</a:t>
            </a:r>
          </a:p>
          <a:p>
            <a:pPr marL="1374775" indent="-460375">
              <a:tabLst>
                <a:tab pos="1547813" algn="l"/>
              </a:tabLst>
            </a:pPr>
            <a:r>
              <a:rPr lang="en-US" sz="3000" dirty="0" smtClean="0"/>
              <a:t>You turn in the work in a mutually agreed time frame with me.</a:t>
            </a:r>
          </a:p>
          <a:p>
            <a:pPr marL="1714500"/>
            <a:endParaRPr lang="en-US" sz="3000" dirty="0"/>
          </a:p>
          <a:p>
            <a:pPr marL="1485900" indent="0">
              <a:buNone/>
            </a:pPr>
            <a:r>
              <a:rPr lang="en-US" sz="3000" dirty="0" smtClean="0"/>
              <a:t>(See student/parent handbook.)</a:t>
            </a:r>
          </a:p>
        </p:txBody>
      </p:sp>
    </p:spTree>
    <p:extLst>
      <p:ext uri="{BB962C8B-B14F-4D97-AF65-F5344CB8AC3E}">
        <p14:creationId xmlns:p14="http://schemas.microsoft.com/office/powerpoint/2010/main" val="22823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Ms. Poe’s Absent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8392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Take an absent slip from the table box.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Fill out the necessary information.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Staple the slip to the assignment.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Place your slip &amp; paper in the absent basket.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138535"/>
            <a:ext cx="71628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TURNING IN WORK THAT WAS ALREADY DUE!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Ms. Poe’s Absent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4670"/>
            <a:ext cx="8686800" cy="483233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3000" dirty="0" smtClean="0"/>
              <a:t>IT IS YOUR RESPONSIBILITY TO ASK </a:t>
            </a:r>
          </a:p>
          <a:p>
            <a:pPr marL="114300" indent="0" algn="ctr">
              <a:buNone/>
            </a:pPr>
            <a:r>
              <a:rPr lang="en-US" sz="3000" dirty="0" smtClean="0"/>
              <a:t>FOR YOUR ABSENT WORK!!!</a:t>
            </a:r>
          </a:p>
          <a:p>
            <a:pPr>
              <a:buFontTx/>
              <a:buChar char="-"/>
            </a:pPr>
            <a:r>
              <a:rPr lang="en-US" sz="2800" dirty="0" smtClean="0"/>
              <a:t>When you return, all handouts will be in your classroom folder.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2800" dirty="0" smtClean="0"/>
              <a:t>It is your responsibility to check the classroom webpage for any missed notes, PowerPoint presentations, etc.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2800" dirty="0" smtClean="0"/>
              <a:t>It is your responsibility to ask for tutoring if needed upon return!</a:t>
            </a:r>
          </a:p>
          <a:p>
            <a:pPr lvl="2">
              <a:buFontTx/>
              <a:buChar char="-"/>
            </a:pPr>
            <a:r>
              <a:rPr lang="en-US" sz="2200" b="1" dirty="0" smtClean="0"/>
              <a:t>I WILL NOT ASK YOU OR REMIND YOU TO MAKE UP A TEST!!!!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180547"/>
            <a:ext cx="71628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RECEIVING WORK YOU MISSED!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6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Ms. Poe’s Absent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343400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en-US" sz="3000" dirty="0" smtClean="0"/>
              <a:t>IT IS YOUR RESPONSIBILITY TO ASK </a:t>
            </a:r>
          </a:p>
          <a:p>
            <a:pPr marL="114300" indent="0" algn="ctr">
              <a:buNone/>
            </a:pPr>
            <a:r>
              <a:rPr lang="en-US" sz="3000" dirty="0" smtClean="0"/>
              <a:t>FOR YOUR </a:t>
            </a:r>
            <a:r>
              <a:rPr lang="en-US" sz="3000" smtClean="0"/>
              <a:t>WORK IF YOU HAVE A SCHEDULED ABSENCE!!!</a:t>
            </a:r>
            <a:endParaRPr lang="en-US" sz="3000" dirty="0" smtClean="0"/>
          </a:p>
          <a:p>
            <a:pPr marL="114300" indent="0" algn="ctr">
              <a:buNone/>
            </a:pPr>
            <a:endParaRPr lang="en-US" sz="3000" dirty="0"/>
          </a:p>
          <a:p>
            <a:pPr>
              <a:buFontTx/>
              <a:buChar char="-"/>
            </a:pPr>
            <a:r>
              <a:rPr lang="en-US" sz="3000" dirty="0" smtClean="0"/>
              <a:t>If you know you will not be at school the following day, it is your responsibility to ASK in advance for the work you are missing.</a:t>
            </a:r>
          </a:p>
          <a:p>
            <a:pPr>
              <a:buFontTx/>
              <a:buChar char="-"/>
            </a:pP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smtClean="0"/>
              <a:t>If you know you will be leaving school early and/or missing this class period, it is your responsibility to receive your work prior to leaving and/or upon your return.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180547"/>
            <a:ext cx="71628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WHEN YOU HAVE A SCHEDULED ABSENCE!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5749</TotalTime>
  <Words>306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 3</vt:lpstr>
      <vt:lpstr>Arial</vt:lpstr>
      <vt:lpstr>Integral</vt:lpstr>
      <vt:lpstr>ABSENT Work Policy</vt:lpstr>
      <vt:lpstr>What is ABSENT work?</vt:lpstr>
      <vt:lpstr>ABSENT WORK: SCHOOL POLICY</vt:lpstr>
      <vt:lpstr>Ms. Poe’s Absent Procedure</vt:lpstr>
      <vt:lpstr>Ms. Poe’s Absent Procedure</vt:lpstr>
      <vt:lpstr>Ms. Poe’s Absent Procedure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Work Policy</dc:title>
  <dc:creator>Melanie</dc:creator>
  <cp:lastModifiedBy>Lauren Poe</cp:lastModifiedBy>
  <cp:revision>19</cp:revision>
  <dcterms:created xsi:type="dcterms:W3CDTF">2014-08-12T02:36:02Z</dcterms:created>
  <dcterms:modified xsi:type="dcterms:W3CDTF">2018-08-05T16:47:07Z</dcterms:modified>
</cp:coreProperties>
</file>